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5"/>
  </p:notesMasterIdLst>
  <p:sldIdLst>
    <p:sldId id="511" r:id="rId2"/>
    <p:sldId id="463" r:id="rId3"/>
    <p:sldId id="521" r:id="rId4"/>
    <p:sldId id="523" r:id="rId5"/>
    <p:sldId id="513" r:id="rId6"/>
    <p:sldId id="522" r:id="rId7"/>
    <p:sldId id="514" r:id="rId8"/>
    <p:sldId id="477" r:id="rId9"/>
    <p:sldId id="399" r:id="rId10"/>
    <p:sldId id="409" r:id="rId11"/>
    <p:sldId id="481" r:id="rId12"/>
    <p:sldId id="482" r:id="rId13"/>
    <p:sldId id="50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1" d="100"/>
          <a:sy n="81" d="100"/>
        </p:scale>
        <p:origin x="108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2.png"/><Relationship Id="rId4" Type="http://schemas.openxmlformats.org/officeDocument/2006/relationships/image" Target="../media/image11.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6.jpg"/><Relationship Id="rId7" Type="http://schemas.openxmlformats.org/officeDocument/2006/relationships/image" Target="../media/image1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Nvidia_Ui5_Fiori_Feb1/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5/Exercise_Create/webapp/view/Add.view.xml" TargetMode="External"/><Relationship Id="rId5" Type="http://schemas.openxmlformats.org/officeDocument/2006/relationships/hyperlink" Target="https://github.com/soyuztechnologies/Nvidia_Ui5_Fiori_Feb1/blob/master/Day%2015/Exercise_Create/webapp/controller/View1.controller.js" TargetMode="External"/><Relationship Id="rId4" Type="http://schemas.openxmlformats.org/officeDocument/2006/relationships/hyperlink" Target="https://github.com/soyuztechnologies/Nvidia_Ui5_Fiori_Feb1/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Nvidia_Ui5_Fiori_Feb1/blob/master/Day%2015/Exercise_Update_Delete/webapp/controller/Add.controller.j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Nvidia_Ui5_Fiori_Feb1/blob/master/Day%2015/Exercise_FunctionImport/webapp/controller/Add.controller.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60EA3D-3FE1-4055-91F1-2E18AE6D41AC}"/>
              </a:ext>
            </a:extLst>
          </p:cNvPr>
          <p:cNvSpPr/>
          <p:nvPr/>
        </p:nvSpPr>
        <p:spPr>
          <a:xfrm>
            <a:off x="1404594" y="1366887"/>
            <a:ext cx="2545237" cy="2384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id = empty</a:t>
            </a:r>
          </a:p>
        </p:txBody>
      </p:sp>
      <p:sp>
        <p:nvSpPr>
          <p:cNvPr id="3" name="Rectangle 2">
            <a:extLst>
              <a:ext uri="{FF2B5EF4-FFF2-40B4-BE49-F238E27FC236}">
                <a16:creationId xmlns:a16="http://schemas.microsoft.com/office/drawing/2014/main" id="{D86B8A39-B5EE-43F9-B7F8-96D2DA3D79E9}"/>
              </a:ext>
            </a:extLst>
          </p:cNvPr>
          <p:cNvSpPr/>
          <p:nvPr/>
        </p:nvSpPr>
        <p:spPr>
          <a:xfrm>
            <a:off x="7043394" y="1366886"/>
            <a:ext cx="2545237" cy="2384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single product which user wants to update</a:t>
            </a:r>
          </a:p>
          <a:p>
            <a:pPr algn="ctr"/>
            <a:endParaRPr lang="en-US" dirty="0"/>
          </a:p>
          <a:p>
            <a:pPr algn="ctr"/>
            <a:r>
              <a:rPr lang="en-US" dirty="0"/>
              <a:t>Changes, Save </a:t>
            </a:r>
            <a:r>
              <a:rPr lang="en-US" dirty="0">
                <a:sym typeface="Wingdings" panose="05000000000000000000" pitchFamily="2" charset="2"/>
              </a:rPr>
              <a:t> Update</a:t>
            </a:r>
            <a:endParaRPr lang="en-US" dirty="0"/>
          </a:p>
        </p:txBody>
      </p:sp>
      <p:sp>
        <p:nvSpPr>
          <p:cNvPr id="4" name="TextBox 3">
            <a:extLst>
              <a:ext uri="{FF2B5EF4-FFF2-40B4-BE49-F238E27FC236}">
                <a16:creationId xmlns:a16="http://schemas.microsoft.com/office/drawing/2014/main" id="{506E44DD-AB2D-45A6-9BB1-177471DFCD8D}"/>
              </a:ext>
            </a:extLst>
          </p:cNvPr>
          <p:cNvSpPr txBox="1"/>
          <p:nvPr/>
        </p:nvSpPr>
        <p:spPr>
          <a:xfrm>
            <a:off x="1611984" y="867266"/>
            <a:ext cx="1442301" cy="369332"/>
          </a:xfrm>
          <a:prstGeom prst="rect">
            <a:avLst/>
          </a:prstGeom>
          <a:noFill/>
        </p:spPr>
        <p:txBody>
          <a:bodyPr wrap="square" rtlCol="0">
            <a:spAutoFit/>
          </a:bodyPr>
          <a:lstStyle/>
          <a:p>
            <a:r>
              <a:rPr lang="en-US" b="1" dirty="0"/>
              <a:t>Create mode</a:t>
            </a:r>
          </a:p>
        </p:txBody>
      </p:sp>
      <p:sp>
        <p:nvSpPr>
          <p:cNvPr id="5" name="TextBox 4">
            <a:extLst>
              <a:ext uri="{FF2B5EF4-FFF2-40B4-BE49-F238E27FC236}">
                <a16:creationId xmlns:a16="http://schemas.microsoft.com/office/drawing/2014/main" id="{1754B15D-A348-45D7-95B7-BC0260D336D8}"/>
              </a:ext>
            </a:extLst>
          </p:cNvPr>
          <p:cNvSpPr txBox="1"/>
          <p:nvPr/>
        </p:nvSpPr>
        <p:spPr>
          <a:xfrm>
            <a:off x="7231930" y="855425"/>
            <a:ext cx="2091179" cy="369332"/>
          </a:xfrm>
          <a:prstGeom prst="rect">
            <a:avLst/>
          </a:prstGeom>
          <a:noFill/>
        </p:spPr>
        <p:txBody>
          <a:bodyPr wrap="square" rtlCol="0">
            <a:spAutoFit/>
          </a:bodyPr>
          <a:lstStyle/>
          <a:p>
            <a:r>
              <a:rPr lang="en-US" b="1" dirty="0"/>
              <a:t>Update mode</a:t>
            </a:r>
          </a:p>
        </p:txBody>
      </p:sp>
      <p:sp>
        <p:nvSpPr>
          <p:cNvPr id="6" name="Arrow: Up-Down 5">
            <a:extLst>
              <a:ext uri="{FF2B5EF4-FFF2-40B4-BE49-F238E27FC236}">
                <a16:creationId xmlns:a16="http://schemas.microsoft.com/office/drawing/2014/main" id="{88ADF7F5-56BA-4B31-BCD6-CDAA5C31DA7A}"/>
              </a:ext>
            </a:extLst>
          </p:cNvPr>
          <p:cNvSpPr/>
          <p:nvPr/>
        </p:nvSpPr>
        <p:spPr>
          <a:xfrm rot="5400000">
            <a:off x="5130927" y="1902849"/>
            <a:ext cx="716437" cy="14517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6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37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10552</TotalTime>
  <Words>476</Words>
  <Application>Microsoft Office PowerPoint</Application>
  <PresentationFormat>Widescreen</PresentationFormat>
  <Paragraphs>68</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2022-02-23T04:40:50Z</dcterms:modified>
</cp:coreProperties>
</file>